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7037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Dakshin Srinivas M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:731121104008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242</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DAKSHIN SRINIVAS M S</cp:lastModifiedBy>
  <cp:revision>12</cp:revision>
  <dcterms:modified xsi:type="dcterms:W3CDTF">2024-04-10T05:37:18Z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